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6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369790-C468-4C65-B97A-740797F53152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743D53-AD9E-4B14-8248-F88BD26E19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714884"/>
            <a:ext cx="6400800" cy="1600200"/>
          </a:xfrm>
        </p:spPr>
        <p:txBody>
          <a:bodyPr>
            <a:normAutofit/>
          </a:bodyPr>
          <a:lstStyle/>
          <a:p>
            <a:pPr algn="r"/>
            <a:r>
              <a:rPr lang="kk-KZ" dirty="0" smtClean="0">
                <a:solidFill>
                  <a:schemeClr val="bg1"/>
                </a:solidFill>
              </a:rPr>
              <a:t>....</a:t>
            </a:r>
          </a:p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Тұлғааралық қатынас және топаралық қарым қатынас психологиясы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8501122" cy="62150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8572560" cy="65722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8215370" cy="60007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8143932" cy="59293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Жоспар: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Қарым-қатынас мазмұны, қызметтері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Қарым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қатынас түрлері,  формалары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Топ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және ұжым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Оның түрлері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Ұжымдағы тұлға аралық қарым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қатынастар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Содержимое 4" descr="общ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072066" y="1500174"/>
            <a:ext cx="3143272" cy="41434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501122" cy="5591196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Тұлғаның қалыптасуының ең маңызды факторларының бірі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қатынас болып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Қарым– қатынас тұлғаның дамуында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маңызды орын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алатынын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психологтардың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В.Г.Ананьев,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А.А.Бодалев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Л.С.Выготский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А.Н.Леонтьев, Б.Ф.Ломова,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А.Р.Лурья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В.Н.Мясищев,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А.В.Петровскийдің еңбектерінде өз дамуын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тапқан.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И.А.Зимняяның айтуынша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ғасырды қамтитын жас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мәселе, егер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Греция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Ежелгі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Римде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ораторлық өнер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риторика, эвристика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диалектика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саласында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зерттелінсе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қазіргі кезде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қарым -қатынас мәселесі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философия,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әлеуметтану, әлеуметтік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лингвистика, психолингвистика,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әлеуметтік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психология, педагогика,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педагогикалық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салаларында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зерттелінуде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715436" cy="628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5572132" y="2428868"/>
            <a:ext cx="2500330" cy="9286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Өзара түсіністік негізінде бір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бірне әрекет жасау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662" y="2285992"/>
            <a:ext cx="2357454" cy="9286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Өзін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 тану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0100" y="4000504"/>
            <a:ext cx="2143140" cy="107157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Ұжымды тани білу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43570" y="4071942"/>
            <a:ext cx="2500330" cy="114300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Эмоционалды қалыпты орын алу 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285728"/>
            <a:ext cx="8643998" cy="628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8572560" cy="635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8572560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</TotalTime>
  <Words>84</Words>
  <Application>Microsoft Office PowerPoint</Application>
  <PresentationFormat>Экран (4:3)</PresentationFormat>
  <Paragraphs>12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Тұлғааралық қатынас және топаралық қарым қатынас психологиясы</vt:lpstr>
      <vt:lpstr>Жоспар: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Тұлғааралық қатынас және топаралық қарым қатынас психологиясы</dc:title>
  <dc:creator>User</dc:creator>
  <cp:lastModifiedBy>user</cp:lastModifiedBy>
  <cp:revision>24</cp:revision>
  <dcterms:created xsi:type="dcterms:W3CDTF">2013-11-18T06:58:08Z</dcterms:created>
  <dcterms:modified xsi:type="dcterms:W3CDTF">2021-01-20T11:20:50Z</dcterms:modified>
</cp:coreProperties>
</file>